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2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6" r:id="rId15"/>
    <p:sldId id="337" r:id="rId16"/>
    <p:sldId id="332" r:id="rId17"/>
    <p:sldId id="334" r:id="rId18"/>
    <p:sldId id="335" r:id="rId19"/>
    <p:sldId id="284" r:id="rId20"/>
    <p:sldId id="32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  <p14:sldId id="336"/>
            <p14:sldId id="337"/>
          </p14:sldIdLst>
        </p14:section>
        <p14:section name="The Final Lesson" id="{6904E338-544A-874A-B355-7F2F23D672B3}">
          <p14:sldIdLst>
            <p14:sldId id="332"/>
            <p14:sldId id="334"/>
            <p14:sldId id="335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5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31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c-Tac-Toe_7D0F7A73-3D8A-48CF-A38A-EEAB37EFCC30.mp4">
            <a:hlinkClick r:id="" action="ppaction://media"/>
            <a:extLst>
              <a:ext uri="{FF2B5EF4-FFF2-40B4-BE49-F238E27FC236}">
                <a16:creationId xmlns:a16="http://schemas.microsoft.com/office/drawing/2014/main" id="{B26724C1-6645-B071-F53F-C3DC5C5AD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B8AF-AAB2-DE9C-61D1-0D7527F7E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46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_A562D8D3-9648-4B35-A36F-FA7F66B5FBD4.mp4">
            <a:hlinkClick r:id="" action="ppaction://media"/>
            <a:extLst>
              <a:ext uri="{FF2B5EF4-FFF2-40B4-BE49-F238E27FC236}">
                <a16:creationId xmlns:a16="http://schemas.microsoft.com/office/drawing/2014/main" id="{0DA2D7F4-AA84-21DF-9B20-3DCA72C47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FC03-025B-532E-C274-D4182952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 modified_0EB86877-CC98-4C0D-9D45-81E6579367F4.mp4">
            <a:hlinkClick r:id="" action="ppaction://media"/>
            <a:extLst>
              <a:ext uri="{FF2B5EF4-FFF2-40B4-BE49-F238E27FC236}">
                <a16:creationId xmlns:a16="http://schemas.microsoft.com/office/drawing/2014/main" id="{842189FF-6329-C82D-955A-017A4B658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3828</TotalTime>
  <Words>508</Words>
  <Application>Microsoft Macintosh PowerPoint</Application>
  <PresentationFormat>Widescreen</PresentationFormat>
  <Paragraphs>107</Paragraphs>
  <Slides>19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250</cp:revision>
  <dcterms:created xsi:type="dcterms:W3CDTF">2022-06-17T15:35:12Z</dcterms:created>
  <dcterms:modified xsi:type="dcterms:W3CDTF">2025-02-08T02:45:52Z</dcterms:modified>
</cp:coreProperties>
</file>